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4"/>
    <p:sldMasterId id="2147483704" r:id="rId5"/>
    <p:sldMasterId id="2147483711" r:id="rId6"/>
    <p:sldMasterId id="2147483718" r:id="rId7"/>
    <p:sldMasterId id="2147483732" r:id="rId8"/>
    <p:sldMasterId id="2147483725" r:id="rId9"/>
    <p:sldMasterId id="2147483676" r:id="rId10"/>
  </p:sldMasterIdLst>
  <p:notesMasterIdLst>
    <p:notesMasterId r:id="rId52"/>
  </p:notesMasterIdLst>
  <p:handoutMasterIdLst>
    <p:handoutMasterId r:id="rId53"/>
  </p:handoutMasterIdLst>
  <p:sldIdLst>
    <p:sldId id="298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92" r:id="rId34"/>
    <p:sldId id="293" r:id="rId35"/>
    <p:sldId id="294" r:id="rId36"/>
    <p:sldId id="295" r:id="rId37"/>
    <p:sldId id="296" r:id="rId38"/>
    <p:sldId id="297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V Cargo" id="{5E326A81-7BB4-43CD-BB05-1313668067BF}">
          <p14:sldIdLst>
            <p14:sldId id="298"/>
            <p14:sldId id="258"/>
            <p14:sldId id="259"/>
            <p14:sldId id="260"/>
            <p14:sldId id="261"/>
          </p14:sldIdLst>
        </p14:section>
        <p14:section name="EV Cargo Express" id="{52200898-4A6C-4F46-8F24-676939059A09}">
          <p14:sldIdLst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EV Cargo Global Forwarding" id="{3261FCEA-B9AC-4108-9668-1102280FA732}">
          <p14:sldIdLst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EV Cargo Logistics" id="{2BBA70AC-2A1A-4DD8-BF07-559AC24ACD3F}">
          <p14:sldIdLst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EV Cargo Logistics (Downton)" id="{31655973-7B53-41E3-99EF-EEFBC572CE09}">
          <p14:sldIdLst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EV Cargo Solutions" id="{44C33EE9-494D-4522-833F-EC9E4D70D4CA}">
          <p14:sldIdLst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EV Cargo Technology" id="{BC081E65-FF60-4CAA-AE22-B30EE6A97076}">
          <p14:sldIdLst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B21"/>
    <a:srgbClr val="403B3A"/>
    <a:srgbClr val="3F3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EED1B-17BE-4611-8A4D-B0C535B0BE4A}" v="2" dt="2020-08-28T11:18:22.395"/>
    <p1510:client id="{344088C6-7F47-E966-5C51-1739C64CAB76}" v="364" dt="2022-07-08T08:49:47.777"/>
    <p1510:client id="{73E5341E-2E09-03D9-96BE-E6CA9A161ADB}" v="38" dt="2022-02-01T14:54:02.165"/>
    <p1510:client id="{9A51F464-D141-0D2E-62C2-F8FF7D7E3454}" v="2" dt="2021-09-07T06:34:40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microsoft.com/office/2015/10/relationships/revisionInfo" Target="revisionInfo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Cheung" userId="S::fiona.cheung@evcargo.com::434c7b65-2d60-45fe-9b6a-4b73369b847c" providerId="AD" clId="Web-{9A51F464-D141-0D2E-62C2-F8FF7D7E3454}"/>
    <pc:docChg chg="modSld">
      <pc:chgData name="Fiona Cheung" userId="S::fiona.cheung@evcargo.com::434c7b65-2d60-45fe-9b6a-4b73369b847c" providerId="AD" clId="Web-{9A51F464-D141-0D2E-62C2-F8FF7D7E3454}" dt="2021-09-07T06:34:40.864" v="1"/>
      <pc:docMkLst>
        <pc:docMk/>
      </pc:docMkLst>
      <pc:sldChg chg="delSp">
        <pc:chgData name="Fiona Cheung" userId="S::fiona.cheung@evcargo.com::434c7b65-2d60-45fe-9b6a-4b73369b847c" providerId="AD" clId="Web-{9A51F464-D141-0D2E-62C2-F8FF7D7E3454}" dt="2021-09-07T06:34:40.864" v="1"/>
        <pc:sldMkLst>
          <pc:docMk/>
          <pc:sldMk cId="4045957746" sldId="256"/>
        </pc:sldMkLst>
        <pc:spChg chg="del">
          <ac:chgData name="Fiona Cheung" userId="S::fiona.cheung@evcargo.com::434c7b65-2d60-45fe-9b6a-4b73369b847c" providerId="AD" clId="Web-{9A51F464-D141-0D2E-62C2-F8FF7D7E3454}" dt="2021-09-07T06:34:39.082" v="0"/>
          <ac:spMkLst>
            <pc:docMk/>
            <pc:sldMk cId="4045957746" sldId="256"/>
            <ac:spMk id="2" creationId="{8CC4C601-2C66-4D99-A753-C098824412B6}"/>
          </ac:spMkLst>
        </pc:spChg>
        <pc:spChg chg="del">
          <ac:chgData name="Fiona Cheung" userId="S::fiona.cheung@evcargo.com::434c7b65-2d60-45fe-9b6a-4b73369b847c" providerId="AD" clId="Web-{9A51F464-D141-0D2E-62C2-F8FF7D7E3454}" dt="2021-09-07T06:34:40.864" v="1"/>
          <ac:spMkLst>
            <pc:docMk/>
            <pc:sldMk cId="4045957746" sldId="256"/>
            <ac:spMk id="3" creationId="{380BE7ED-BF00-4C1F-82C8-1A741ADF5B2F}"/>
          </ac:spMkLst>
        </pc:spChg>
      </pc:sldChg>
    </pc:docChg>
  </pc:docChgLst>
  <pc:docChgLst>
    <pc:chgData name="Danielle Owen" userId="24bb0f28-3c32-4b01-8468-895f4379c320" providerId="ADAL" clId="{030EED1B-17BE-4611-8A4D-B0C535B0BE4A}"/>
    <pc:docChg chg="undo custSel addSld sldOrd addMainMaster modMainMaster addSection modSection">
      <pc:chgData name="Danielle Owen" userId="24bb0f28-3c32-4b01-8468-895f4379c320" providerId="ADAL" clId="{030EED1B-17BE-4611-8A4D-B0C535B0BE4A}" dt="2020-08-28T11:20:50.408" v="53" actId="6014"/>
      <pc:docMkLst>
        <pc:docMk/>
      </pc:docMkLst>
      <pc:sldChg chg="new">
        <pc:chgData name="Danielle Owen" userId="24bb0f28-3c32-4b01-8468-895f4379c320" providerId="ADAL" clId="{030EED1B-17BE-4611-8A4D-B0C535B0BE4A}" dt="2020-08-28T11:20:11.895" v="47" actId="680"/>
        <pc:sldMkLst>
          <pc:docMk/>
          <pc:sldMk cId="3850786025" sldId="292"/>
        </pc:sldMkLst>
      </pc:sldChg>
      <pc:sldChg chg="new">
        <pc:chgData name="Danielle Owen" userId="24bb0f28-3c32-4b01-8468-895f4379c320" providerId="ADAL" clId="{030EED1B-17BE-4611-8A4D-B0C535B0BE4A}" dt="2020-08-28T11:20:21.327" v="48" actId="680"/>
        <pc:sldMkLst>
          <pc:docMk/>
          <pc:sldMk cId="2483642876" sldId="293"/>
        </pc:sldMkLst>
      </pc:sldChg>
      <pc:sldChg chg="new">
        <pc:chgData name="Danielle Owen" userId="24bb0f28-3c32-4b01-8468-895f4379c320" providerId="ADAL" clId="{030EED1B-17BE-4611-8A4D-B0C535B0BE4A}" dt="2020-08-28T11:20:23.752" v="49" actId="680"/>
        <pc:sldMkLst>
          <pc:docMk/>
          <pc:sldMk cId="1224441594" sldId="294"/>
        </pc:sldMkLst>
      </pc:sldChg>
      <pc:sldChg chg="new">
        <pc:chgData name="Danielle Owen" userId="24bb0f28-3c32-4b01-8468-895f4379c320" providerId="ADAL" clId="{030EED1B-17BE-4611-8A4D-B0C535B0BE4A}" dt="2020-08-28T11:20:25.432" v="50" actId="680"/>
        <pc:sldMkLst>
          <pc:docMk/>
          <pc:sldMk cId="2826428842" sldId="295"/>
        </pc:sldMkLst>
      </pc:sldChg>
      <pc:sldChg chg="new">
        <pc:chgData name="Danielle Owen" userId="24bb0f28-3c32-4b01-8468-895f4379c320" providerId="ADAL" clId="{030EED1B-17BE-4611-8A4D-B0C535B0BE4A}" dt="2020-08-28T11:20:27.032" v="51" actId="680"/>
        <pc:sldMkLst>
          <pc:docMk/>
          <pc:sldMk cId="2590905080" sldId="296"/>
        </pc:sldMkLst>
      </pc:sldChg>
      <pc:sldChg chg="new">
        <pc:chgData name="Danielle Owen" userId="24bb0f28-3c32-4b01-8468-895f4379c320" providerId="ADAL" clId="{030EED1B-17BE-4611-8A4D-B0C535B0BE4A}" dt="2020-08-28T11:20:28.409" v="52" actId="680"/>
        <pc:sldMkLst>
          <pc:docMk/>
          <pc:sldMk cId="4182746861" sldId="297"/>
        </pc:sldMkLst>
      </pc:sldChg>
      <pc:sldMasterChg chg="addSp delSp modSp add mod addSldLayout modSldLayout">
        <pc:chgData name="Danielle Owen" userId="24bb0f28-3c32-4b01-8468-895f4379c320" providerId="ADAL" clId="{030EED1B-17BE-4611-8A4D-B0C535B0BE4A}" dt="2020-08-28T11:20:50.408" v="53" actId="6014"/>
        <pc:sldMasterMkLst>
          <pc:docMk/>
          <pc:sldMasterMk cId="1524278360" sldId="2147483732"/>
        </pc:sldMasterMkLst>
        <pc:picChg chg="del">
          <ac:chgData name="Danielle Owen" userId="24bb0f28-3c32-4b01-8468-895f4379c320" providerId="ADAL" clId="{030EED1B-17BE-4611-8A4D-B0C535B0BE4A}" dt="2020-08-28T11:18:06.863" v="10" actId="478"/>
          <ac:picMkLst>
            <pc:docMk/>
            <pc:sldMasterMk cId="1524278360" sldId="2147483732"/>
            <ac:picMk id="11" creationId="{E180B197-779C-4472-9908-553CDD8A4447}"/>
          </ac:picMkLst>
        </pc:picChg>
        <pc:picChg chg="add mod ord">
          <ac:chgData name="Danielle Owen" userId="24bb0f28-3c32-4b01-8468-895f4379c320" providerId="ADAL" clId="{030EED1B-17BE-4611-8A4D-B0C535B0BE4A}" dt="2020-08-28T11:18:05.221" v="9" actId="167"/>
          <ac:picMkLst>
            <pc:docMk/>
            <pc:sldMasterMk cId="1524278360" sldId="2147483732"/>
            <ac:picMk id="12" creationId="{E89FDECC-E230-4B6E-9B63-3977B68A5C5A}"/>
          </ac:picMkLst>
        </pc:picChg>
        <pc:sldLayoutChg chg="addSp delSp modSp add mod replId">
          <pc:chgData name="Danielle Owen" userId="24bb0f28-3c32-4b01-8468-895f4379c320" providerId="ADAL" clId="{030EED1B-17BE-4611-8A4D-B0C535B0BE4A}" dt="2020-08-28T11:19:19.154" v="43" actId="478"/>
          <pc:sldLayoutMkLst>
            <pc:docMk/>
            <pc:sldMasterMk cId="1524278360" sldId="2147483732"/>
            <pc:sldLayoutMk cId="1158628201" sldId="2147483733"/>
          </pc:sldLayoutMkLst>
          <pc:picChg chg="add del">
            <ac:chgData name="Danielle Owen" userId="24bb0f28-3c32-4b01-8468-895f4379c320" providerId="ADAL" clId="{030EED1B-17BE-4611-8A4D-B0C535B0BE4A}" dt="2020-08-28T11:18:16.012" v="12" actId="478"/>
            <ac:picMkLst>
              <pc:docMk/>
              <pc:sldMasterMk cId="1524278360" sldId="2147483732"/>
              <pc:sldLayoutMk cId="1158628201" sldId="2147483733"/>
              <ac:picMk id="2" creationId="{3FDB28DF-EDD0-45A8-9DDA-61E1E13D688C}"/>
            </ac:picMkLst>
          </pc:picChg>
          <pc:picChg chg="add mod ord">
            <ac:chgData name="Danielle Owen" userId="24bb0f28-3c32-4b01-8468-895f4379c320" providerId="ADAL" clId="{030EED1B-17BE-4611-8A4D-B0C535B0BE4A}" dt="2020-08-28T11:19:17.331" v="42" actId="171"/>
            <ac:picMkLst>
              <pc:docMk/>
              <pc:sldMasterMk cId="1524278360" sldId="2147483732"/>
              <pc:sldLayoutMk cId="1158628201" sldId="2147483733"/>
              <ac:picMk id="4" creationId="{5A5AFAED-9395-4C30-9AEB-FA8E101D4001}"/>
            </ac:picMkLst>
          </pc:picChg>
          <pc:picChg chg="add del">
            <ac:chgData name="Danielle Owen" userId="24bb0f28-3c32-4b01-8468-895f4379c320" providerId="ADAL" clId="{030EED1B-17BE-4611-8A4D-B0C535B0BE4A}" dt="2020-08-28T11:19:19.154" v="43" actId="478"/>
            <ac:picMkLst>
              <pc:docMk/>
              <pc:sldMasterMk cId="1524278360" sldId="2147483732"/>
              <pc:sldLayoutMk cId="1158628201" sldId="2147483733"/>
              <ac:picMk id="14" creationId="{29B013E8-4F94-4259-A453-E2F375F22C27}"/>
            </ac:picMkLst>
          </pc:picChg>
        </pc:sldLayoutChg>
        <pc:sldLayoutChg chg="add mod replId">
          <pc:chgData name="Danielle Owen" userId="24bb0f28-3c32-4b01-8468-895f4379c320" providerId="ADAL" clId="{030EED1B-17BE-4611-8A4D-B0C535B0BE4A}" dt="2020-08-28T11:17:30.174" v="0" actId="2890"/>
          <pc:sldLayoutMkLst>
            <pc:docMk/>
            <pc:sldMasterMk cId="1524278360" sldId="2147483732"/>
            <pc:sldLayoutMk cId="3685549486" sldId="2147483734"/>
          </pc:sldLayoutMkLst>
        </pc:sldLayoutChg>
        <pc:sldLayoutChg chg="add mod replId">
          <pc:chgData name="Danielle Owen" userId="24bb0f28-3c32-4b01-8468-895f4379c320" providerId="ADAL" clId="{030EED1B-17BE-4611-8A4D-B0C535B0BE4A}" dt="2020-08-28T11:17:30.174" v="0" actId="2890"/>
          <pc:sldLayoutMkLst>
            <pc:docMk/>
            <pc:sldMasterMk cId="1524278360" sldId="2147483732"/>
            <pc:sldLayoutMk cId="1182111927" sldId="2147483735"/>
          </pc:sldLayoutMkLst>
        </pc:sldLayoutChg>
        <pc:sldLayoutChg chg="add mod replId">
          <pc:chgData name="Danielle Owen" userId="24bb0f28-3c32-4b01-8468-895f4379c320" providerId="ADAL" clId="{030EED1B-17BE-4611-8A4D-B0C535B0BE4A}" dt="2020-08-28T11:17:30.174" v="0" actId="2890"/>
          <pc:sldLayoutMkLst>
            <pc:docMk/>
            <pc:sldMasterMk cId="1524278360" sldId="2147483732"/>
            <pc:sldLayoutMk cId="3297281185" sldId="2147483736"/>
          </pc:sldLayoutMkLst>
        </pc:sldLayoutChg>
        <pc:sldLayoutChg chg="add mod replId">
          <pc:chgData name="Danielle Owen" userId="24bb0f28-3c32-4b01-8468-895f4379c320" providerId="ADAL" clId="{030EED1B-17BE-4611-8A4D-B0C535B0BE4A}" dt="2020-08-28T11:17:30.174" v="0" actId="2890"/>
          <pc:sldLayoutMkLst>
            <pc:docMk/>
            <pc:sldMasterMk cId="1524278360" sldId="2147483732"/>
            <pc:sldLayoutMk cId="1471605182" sldId="2147483737"/>
          </pc:sldLayoutMkLst>
        </pc:sldLayoutChg>
        <pc:sldLayoutChg chg="add mod replId">
          <pc:chgData name="Danielle Owen" userId="24bb0f28-3c32-4b01-8468-895f4379c320" providerId="ADAL" clId="{030EED1B-17BE-4611-8A4D-B0C535B0BE4A}" dt="2020-08-28T11:17:30.174" v="0" actId="2890"/>
          <pc:sldLayoutMkLst>
            <pc:docMk/>
            <pc:sldMasterMk cId="1524278360" sldId="2147483732"/>
            <pc:sldLayoutMk cId="406983180" sldId="2147483738"/>
          </pc:sldLayoutMkLst>
        </pc:sldLayoutChg>
      </pc:sldMasterChg>
    </pc:docChg>
  </pc:docChgLst>
  <pc:docChgLst>
    <pc:chgData name="Rachael Bradbury" userId="S::rachael.bradbury@evcgf.com::59be23aa-1fa0-44e9-817e-a537ed4ad602" providerId="AD" clId="Web-{344088C6-7F47-E966-5C51-1739C64CAB76}"/>
    <pc:docChg chg="mod addSld delSld modSld modSection">
      <pc:chgData name="Rachael Bradbury" userId="S::rachael.bradbury@evcgf.com::59be23aa-1fa0-44e9-817e-a537ed4ad602" providerId="AD" clId="Web-{344088C6-7F47-E966-5C51-1739C64CAB76}" dt="2022-07-08T08:49:47.777" v="310" actId="20577"/>
      <pc:docMkLst>
        <pc:docMk/>
      </pc:docMkLst>
      <pc:sldChg chg="addSp delSp modSp del">
        <pc:chgData name="Rachael Bradbury" userId="S::rachael.bradbury@evcgf.com::59be23aa-1fa0-44e9-817e-a537ed4ad602" providerId="AD" clId="Web-{344088C6-7F47-E966-5C51-1739C64CAB76}" dt="2022-07-08T08:49:35.416" v="308"/>
        <pc:sldMkLst>
          <pc:docMk/>
          <pc:sldMk cId="2108076228" sldId="257"/>
        </pc:sldMkLst>
        <pc:spChg chg="mod">
          <ac:chgData name="Rachael Bradbury" userId="S::rachael.bradbury@evcgf.com::59be23aa-1fa0-44e9-817e-a537ed4ad602" providerId="AD" clId="Web-{344088C6-7F47-E966-5C51-1739C64CAB76}" dt="2022-07-08T08:49:14.776" v="307" actId="20577"/>
          <ac:spMkLst>
            <pc:docMk/>
            <pc:sldMk cId="2108076228" sldId="257"/>
            <ac:spMk id="2" creationId="{CFF59134-B8C2-4D2D-B6D6-F6B65DAEF5DD}"/>
          </ac:spMkLst>
        </pc:spChg>
        <pc:spChg chg="add del mod">
          <ac:chgData name="Rachael Bradbury" userId="S::rachael.bradbury@evcgf.com::59be23aa-1fa0-44e9-817e-a537ed4ad602" providerId="AD" clId="Web-{344088C6-7F47-E966-5C51-1739C64CAB76}" dt="2022-07-08T08:40:28.673" v="48"/>
          <ac:spMkLst>
            <pc:docMk/>
            <pc:sldMk cId="2108076228" sldId="257"/>
            <ac:spMk id="3" creationId="{CFBC2D8C-017B-45E9-8335-F9A6441A7041}"/>
          </ac:spMkLst>
        </pc:spChg>
        <pc:spChg chg="add mod">
          <ac:chgData name="Rachael Bradbury" userId="S::rachael.bradbury@evcgf.com::59be23aa-1fa0-44e9-817e-a537ed4ad602" providerId="AD" clId="Web-{344088C6-7F47-E966-5C51-1739C64CAB76}" dt="2022-07-08T08:45:58.260" v="238" actId="1076"/>
          <ac:spMkLst>
            <pc:docMk/>
            <pc:sldMk cId="2108076228" sldId="257"/>
            <ac:spMk id="11" creationId="{CAF66A94-6343-87F8-DEDD-3DC762617BE1}"/>
          </ac:spMkLst>
        </pc:spChg>
        <pc:graphicFrameChg chg="add del mod ord modGraphic">
          <ac:chgData name="Rachael Bradbury" userId="S::rachael.bradbury@evcgf.com::59be23aa-1fa0-44e9-817e-a537ed4ad602" providerId="AD" clId="Web-{344088C6-7F47-E966-5C51-1739C64CAB76}" dt="2022-07-08T08:40:06.500" v="46"/>
          <ac:graphicFrameMkLst>
            <pc:docMk/>
            <pc:sldMk cId="2108076228" sldId="257"/>
            <ac:graphicFrameMk id="5" creationId="{CF745B42-A370-4009-1F4E-FEA2B38AEADC}"/>
          </ac:graphicFrameMkLst>
        </pc:graphicFrameChg>
        <pc:graphicFrameChg chg="add del mod">
          <ac:chgData name="Rachael Bradbury" userId="S::rachael.bradbury@evcgf.com::59be23aa-1fa0-44e9-817e-a537ed4ad602" providerId="AD" clId="Web-{344088C6-7F47-E966-5C51-1739C64CAB76}" dt="2022-07-08T08:40:35.658" v="50"/>
          <ac:graphicFrameMkLst>
            <pc:docMk/>
            <pc:sldMk cId="2108076228" sldId="257"/>
            <ac:graphicFrameMk id="7" creationId="{9575952D-3A12-56E5-7E32-D1F1F7D417B1}"/>
          </ac:graphicFrameMkLst>
        </pc:graphicFrameChg>
        <pc:graphicFrameChg chg="add del mod modGraphic">
          <ac:chgData name="Rachael Bradbury" userId="S::rachael.bradbury@evcgf.com::59be23aa-1fa0-44e9-817e-a537ed4ad602" providerId="AD" clId="Web-{344088C6-7F47-E966-5C51-1739C64CAB76}" dt="2022-07-08T08:41:30.177" v="58"/>
          <ac:graphicFrameMkLst>
            <pc:docMk/>
            <pc:sldMk cId="2108076228" sldId="257"/>
            <ac:graphicFrameMk id="9" creationId="{455B2D2B-EBAD-ACD2-630D-2720FD227B34}"/>
          </ac:graphicFrameMkLst>
        </pc:graphicFrameChg>
        <pc:graphicFrameChg chg="add del mod modGraphic">
          <ac:chgData name="Rachael Bradbury" userId="S::rachael.bradbury@evcgf.com::59be23aa-1fa0-44e9-817e-a537ed4ad602" providerId="AD" clId="Web-{344088C6-7F47-E966-5C51-1739C64CAB76}" dt="2022-07-08T08:49:10.555" v="306"/>
          <ac:graphicFrameMkLst>
            <pc:docMk/>
            <pc:sldMk cId="2108076228" sldId="257"/>
            <ac:graphicFrameMk id="10" creationId="{0A00DB93-627B-0FE9-38DC-1C6BA82BAB37}"/>
          </ac:graphicFrameMkLst>
        </pc:graphicFrameChg>
      </pc:sldChg>
      <pc:sldChg chg="add del">
        <pc:chgData name="Rachael Bradbury" userId="S::rachael.bradbury@evcgf.com::59be23aa-1fa0-44e9-817e-a537ed4ad602" providerId="AD" clId="Web-{344088C6-7F47-E966-5C51-1739C64CAB76}" dt="2022-07-08T08:48:49.632" v="298"/>
        <pc:sldMkLst>
          <pc:docMk/>
          <pc:sldMk cId="922588831" sldId="258"/>
        </pc:sldMkLst>
      </pc:sldChg>
      <pc:sldChg chg="add del">
        <pc:chgData name="Rachael Bradbury" userId="S::rachael.bradbury@evcgf.com::59be23aa-1fa0-44e9-817e-a537ed4ad602" providerId="AD" clId="Web-{344088C6-7F47-E966-5C51-1739C64CAB76}" dt="2022-07-08T08:48:48.897" v="297"/>
        <pc:sldMkLst>
          <pc:docMk/>
          <pc:sldMk cId="1997695799" sldId="259"/>
        </pc:sldMkLst>
      </pc:sldChg>
      <pc:sldChg chg="add del">
        <pc:chgData name="Rachael Bradbury" userId="S::rachael.bradbury@evcgf.com::59be23aa-1fa0-44e9-817e-a537ed4ad602" providerId="AD" clId="Web-{344088C6-7F47-E966-5C51-1739C64CAB76}" dt="2022-07-08T08:48:46.866" v="296"/>
        <pc:sldMkLst>
          <pc:docMk/>
          <pc:sldMk cId="3496833966" sldId="260"/>
        </pc:sldMkLst>
      </pc:sldChg>
      <pc:sldChg chg="add del">
        <pc:chgData name="Rachael Bradbury" userId="S::rachael.bradbury@evcgf.com::59be23aa-1fa0-44e9-817e-a537ed4ad602" providerId="AD" clId="Web-{344088C6-7F47-E966-5C51-1739C64CAB76}" dt="2022-07-08T08:48:43.959" v="295"/>
        <pc:sldMkLst>
          <pc:docMk/>
          <pc:sldMk cId="651322011" sldId="261"/>
        </pc:sldMkLst>
      </pc:sldChg>
      <pc:sldChg chg="add del">
        <pc:chgData name="Rachael Bradbury" userId="S::rachael.bradbury@evcgf.com::59be23aa-1fa0-44e9-817e-a537ed4ad602" providerId="AD" clId="Web-{344088C6-7F47-E966-5C51-1739C64CAB76}" dt="2022-07-08T08:48:41.037" v="294"/>
        <pc:sldMkLst>
          <pc:docMk/>
          <pc:sldMk cId="1718545250" sldId="262"/>
        </pc:sldMkLst>
      </pc:sldChg>
      <pc:sldChg chg="add del">
        <pc:chgData name="Rachael Bradbury" userId="S::rachael.bradbury@evcgf.com::59be23aa-1fa0-44e9-817e-a537ed4ad602" providerId="AD" clId="Web-{344088C6-7F47-E966-5C51-1739C64CAB76}" dt="2022-07-08T08:48:40.006" v="293"/>
        <pc:sldMkLst>
          <pc:docMk/>
          <pc:sldMk cId="1030520494" sldId="263"/>
        </pc:sldMkLst>
      </pc:sldChg>
      <pc:sldChg chg="add del">
        <pc:chgData name="Rachael Bradbury" userId="S::rachael.bradbury@evcgf.com::59be23aa-1fa0-44e9-817e-a537ed4ad602" providerId="AD" clId="Web-{344088C6-7F47-E966-5C51-1739C64CAB76}" dt="2022-07-08T08:48:38.537" v="292"/>
        <pc:sldMkLst>
          <pc:docMk/>
          <pc:sldMk cId="1074907813" sldId="264"/>
        </pc:sldMkLst>
      </pc:sldChg>
      <pc:sldChg chg="add del">
        <pc:chgData name="Rachael Bradbury" userId="S::rachael.bradbury@evcgf.com::59be23aa-1fa0-44e9-817e-a537ed4ad602" providerId="AD" clId="Web-{344088C6-7F47-E966-5C51-1739C64CAB76}" dt="2022-07-08T08:48:36.256" v="291"/>
        <pc:sldMkLst>
          <pc:docMk/>
          <pc:sldMk cId="4068882940" sldId="265"/>
        </pc:sldMkLst>
      </pc:sldChg>
      <pc:sldChg chg="modSp">
        <pc:chgData name="Rachael Bradbury" userId="S::rachael.bradbury@evcgf.com::59be23aa-1fa0-44e9-817e-a537ed4ad602" providerId="AD" clId="Web-{344088C6-7F47-E966-5C51-1739C64CAB76}" dt="2022-07-08T08:49:47.777" v="310" actId="20577"/>
        <pc:sldMkLst>
          <pc:docMk/>
          <pc:sldMk cId="2105043702" sldId="298"/>
        </pc:sldMkLst>
        <pc:spChg chg="mod">
          <ac:chgData name="Rachael Bradbury" userId="S::rachael.bradbury@evcgf.com::59be23aa-1fa0-44e9-817e-a537ed4ad602" providerId="AD" clId="Web-{344088C6-7F47-E966-5C51-1739C64CAB76}" dt="2022-07-08T08:49:39.213" v="309" actId="20577"/>
          <ac:spMkLst>
            <pc:docMk/>
            <pc:sldMk cId="2105043702" sldId="298"/>
            <ac:spMk id="2" creationId="{A4A2CF7E-C24C-49EC-BBD1-BF5F5D54B448}"/>
          </ac:spMkLst>
        </pc:spChg>
        <pc:spChg chg="mod">
          <ac:chgData name="Rachael Bradbury" userId="S::rachael.bradbury@evcgf.com::59be23aa-1fa0-44e9-817e-a537ed4ad602" providerId="AD" clId="Web-{344088C6-7F47-E966-5C51-1739C64CAB76}" dt="2022-07-08T08:49:47.777" v="310" actId="20577"/>
          <ac:spMkLst>
            <pc:docMk/>
            <pc:sldMk cId="2105043702" sldId="298"/>
            <ac:spMk id="3" creationId="{7A85D5FC-1841-44A1-9418-3C76D3172947}"/>
          </ac:spMkLst>
        </pc:spChg>
      </pc:sldChg>
    </pc:docChg>
  </pc:docChgLst>
  <pc:docChgLst>
    <pc:chgData name="Shona Callow" userId="S::shona.callow@evcargo.com::8df28d60-75ce-4923-ae35-febe06941c44" providerId="AD" clId="Web-{73E5341E-2E09-03D9-96BE-E6CA9A161ADB}"/>
    <pc:docChg chg="addSld delSld modSld modSection">
      <pc:chgData name="Shona Callow" userId="S::shona.callow@evcargo.com::8df28d60-75ce-4923-ae35-febe06941c44" providerId="AD" clId="Web-{73E5341E-2E09-03D9-96BE-E6CA9A161ADB}" dt="2022-02-01T14:54:02.165" v="37"/>
      <pc:docMkLst>
        <pc:docMk/>
      </pc:docMkLst>
      <pc:sldChg chg="del">
        <pc:chgData name="Shona Callow" userId="S::shona.callow@evcargo.com::8df28d60-75ce-4923-ae35-febe06941c44" providerId="AD" clId="Web-{73E5341E-2E09-03D9-96BE-E6CA9A161ADB}" dt="2022-02-01T14:54:02.165" v="37"/>
        <pc:sldMkLst>
          <pc:docMk/>
          <pc:sldMk cId="4045957746" sldId="256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180" v="0"/>
        <pc:sldMkLst>
          <pc:docMk/>
          <pc:sldMk cId="1718545250" sldId="262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243" v="1"/>
        <pc:sldMkLst>
          <pc:docMk/>
          <pc:sldMk cId="1030520494" sldId="263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290" v="2"/>
        <pc:sldMkLst>
          <pc:docMk/>
          <pc:sldMk cId="1074907813" sldId="264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368" v="3"/>
        <pc:sldMkLst>
          <pc:docMk/>
          <pc:sldMk cId="4068882940" sldId="265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415" v="4"/>
        <pc:sldMkLst>
          <pc:docMk/>
          <pc:sldMk cId="2567806276" sldId="266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461" v="5"/>
        <pc:sldMkLst>
          <pc:docMk/>
          <pc:sldMk cId="3765655479" sldId="267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586" v="6"/>
        <pc:sldMkLst>
          <pc:docMk/>
          <pc:sldMk cId="3067050909" sldId="268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633" v="7"/>
        <pc:sldMkLst>
          <pc:docMk/>
          <pc:sldMk cId="2998108029" sldId="269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696" v="8"/>
        <pc:sldMkLst>
          <pc:docMk/>
          <pc:sldMk cId="2896099779" sldId="270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758" v="9"/>
        <pc:sldMkLst>
          <pc:docMk/>
          <pc:sldMk cId="113765469" sldId="271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805" v="10"/>
        <pc:sldMkLst>
          <pc:docMk/>
          <pc:sldMk cId="588669247" sldId="272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836" v="11"/>
        <pc:sldMkLst>
          <pc:docMk/>
          <pc:sldMk cId="252007796" sldId="273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930" v="12"/>
        <pc:sldMkLst>
          <pc:docMk/>
          <pc:sldMk cId="1985252374" sldId="274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49.977" v="13"/>
        <pc:sldMkLst>
          <pc:docMk/>
          <pc:sldMk cId="2512551409" sldId="275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040" v="14"/>
        <pc:sldMkLst>
          <pc:docMk/>
          <pc:sldMk cId="3258169674" sldId="276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086" v="15"/>
        <pc:sldMkLst>
          <pc:docMk/>
          <pc:sldMk cId="351009028" sldId="277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133" v="16"/>
        <pc:sldMkLst>
          <pc:docMk/>
          <pc:sldMk cId="3020819162" sldId="278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180" v="17"/>
        <pc:sldMkLst>
          <pc:docMk/>
          <pc:sldMk cId="2049441682" sldId="279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586" v="24"/>
        <pc:sldMkLst>
          <pc:docMk/>
          <pc:sldMk cId="1173676989" sldId="280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633" v="25"/>
        <pc:sldMkLst>
          <pc:docMk/>
          <pc:sldMk cId="3447305485" sldId="281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680" v="26"/>
        <pc:sldMkLst>
          <pc:docMk/>
          <pc:sldMk cId="920406512" sldId="282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743" v="27"/>
        <pc:sldMkLst>
          <pc:docMk/>
          <pc:sldMk cId="511290127" sldId="283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774" v="28"/>
        <pc:sldMkLst>
          <pc:docMk/>
          <pc:sldMk cId="812912717" sldId="284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821" v="29"/>
        <pc:sldMkLst>
          <pc:docMk/>
          <pc:sldMk cId="4034159811" sldId="285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899" v="30"/>
        <pc:sldMkLst>
          <pc:docMk/>
          <pc:sldMk cId="3544437731" sldId="286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930" v="31"/>
        <pc:sldMkLst>
          <pc:docMk/>
          <pc:sldMk cId="3054127986" sldId="287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977" v="32"/>
        <pc:sldMkLst>
          <pc:docMk/>
          <pc:sldMk cId="2760268827" sldId="288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1.040" v="33"/>
        <pc:sldMkLst>
          <pc:docMk/>
          <pc:sldMk cId="142293903" sldId="289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1.086" v="34"/>
        <pc:sldMkLst>
          <pc:docMk/>
          <pc:sldMk cId="1917504614" sldId="290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1.118" v="35"/>
        <pc:sldMkLst>
          <pc:docMk/>
          <pc:sldMk cId="3838092095" sldId="291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274" v="18"/>
        <pc:sldMkLst>
          <pc:docMk/>
          <pc:sldMk cId="3850786025" sldId="292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305" v="19"/>
        <pc:sldMkLst>
          <pc:docMk/>
          <pc:sldMk cId="2483642876" sldId="293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368" v="20"/>
        <pc:sldMkLst>
          <pc:docMk/>
          <pc:sldMk cId="1224441594" sldId="294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415" v="21"/>
        <pc:sldMkLst>
          <pc:docMk/>
          <pc:sldMk cId="2826428842" sldId="295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461" v="22"/>
        <pc:sldMkLst>
          <pc:docMk/>
          <pc:sldMk cId="2590905080" sldId="296"/>
        </pc:sldMkLst>
      </pc:sldChg>
      <pc:sldChg chg="mod modShow">
        <pc:chgData name="Shona Callow" userId="S::shona.callow@evcargo.com::8df28d60-75ce-4923-ae35-febe06941c44" providerId="AD" clId="Web-{73E5341E-2E09-03D9-96BE-E6CA9A161ADB}" dt="2022-02-01T14:53:50.508" v="23"/>
        <pc:sldMkLst>
          <pc:docMk/>
          <pc:sldMk cId="4182746861" sldId="297"/>
        </pc:sldMkLst>
      </pc:sldChg>
      <pc:sldChg chg="new">
        <pc:chgData name="Shona Callow" userId="S::shona.callow@evcargo.com::8df28d60-75ce-4923-ae35-febe06941c44" providerId="AD" clId="Web-{73E5341E-2E09-03D9-96BE-E6CA9A161ADB}" dt="2022-02-01T14:54:00.055" v="36"/>
        <pc:sldMkLst>
          <pc:docMk/>
          <pc:sldMk cId="2105043702" sldId="2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634D7B-25C8-42FB-9220-8DCD771BDC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17730-4569-45D5-BF07-0348092B18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2602E-C37F-49E4-9614-F39F95178CB9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CE083-FBF6-491D-8AE1-403B5CD433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FDDCD-B345-4BD6-AD3D-BE181032A3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4EC94-48C8-4C47-80A4-0EACB9B9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0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89282-267A-4984-B411-35BC66CF9028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BE5D2-8693-4882-B718-ED249324E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7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9BFDA9-28F8-4FB6-A1EB-CF937E7CD10D}"/>
              </a:ext>
            </a:extLst>
          </p:cNvPr>
          <p:cNvSpPr/>
          <p:nvPr userDrawn="1"/>
        </p:nvSpPr>
        <p:spPr>
          <a:xfrm>
            <a:off x="0" y="0"/>
            <a:ext cx="12192000" cy="6924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12C1E-5A1E-48DC-A091-62DEB093386F}"/>
              </a:ext>
            </a:extLst>
          </p:cNvPr>
          <p:cNvSpPr/>
          <p:nvPr userDrawn="1"/>
        </p:nvSpPr>
        <p:spPr>
          <a:xfrm>
            <a:off x="0" y="6368716"/>
            <a:ext cx="12192000" cy="52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22D48-AE57-4F5F-9156-45BDA48522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4711" cy="688765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C8CA9-EA18-40FE-8077-3C75D2F299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3868" y="4532800"/>
            <a:ext cx="6846277" cy="14195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9B82B3-54DE-464C-858A-20E227E14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5014" y="3216905"/>
            <a:ext cx="6175131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CCE6FA-110D-4B9D-8512-5CC17986C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013" y="5813758"/>
            <a:ext cx="6175132" cy="704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840537-571D-451A-BB11-4DC23901CE9B}"/>
              </a:ext>
            </a:extLst>
          </p:cNvPr>
          <p:cNvSpPr/>
          <p:nvPr userDrawn="1"/>
        </p:nvSpPr>
        <p:spPr>
          <a:xfrm>
            <a:off x="3147237" y="584791"/>
            <a:ext cx="5156791" cy="1286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56CACE-B56F-4A40-879C-BB5F684CE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13375" r="4181" b="15107"/>
          <a:stretch/>
        </p:blipFill>
        <p:spPr>
          <a:xfrm>
            <a:off x="2930505" y="526311"/>
            <a:ext cx="5229016" cy="1187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529838-B091-42A3-A62C-47C23ECA93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05" y="1646268"/>
            <a:ext cx="5456665" cy="5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4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D241-1860-48F0-9A15-33925FCA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B4C49-64A1-426A-BB7A-7726812D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3D90-B69E-49E9-A0F8-F1839C8B3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0C9E8-AD6B-4D1C-A863-E3FA26973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9C588-9148-441C-93CE-3FBAAFBFB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55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C888-64A7-46E5-9223-C416087D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7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3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D45E64-6C04-448C-9820-97F83D05037E}"/>
              </a:ext>
            </a:extLst>
          </p:cNvPr>
          <p:cNvSpPr/>
          <p:nvPr userDrawn="1"/>
        </p:nvSpPr>
        <p:spPr>
          <a:xfrm>
            <a:off x="0" y="0"/>
            <a:ext cx="12192000" cy="6924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C85FD1-78B9-43AD-9760-64945A1780C3}"/>
              </a:ext>
            </a:extLst>
          </p:cNvPr>
          <p:cNvSpPr/>
          <p:nvPr userDrawn="1"/>
        </p:nvSpPr>
        <p:spPr>
          <a:xfrm>
            <a:off x="0" y="6368716"/>
            <a:ext cx="12192000" cy="52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97E5EB-FF5A-47B9-B4F6-47BA67FC7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4711" cy="6887650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7D94C6-661A-4912-8F28-A82BB9F573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3868" y="4532800"/>
            <a:ext cx="6846277" cy="141959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597D274-9B14-4CA0-9F5A-04735B585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5014" y="3216905"/>
            <a:ext cx="6175131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2334FBF-CB7B-406B-9D6C-7554DDD46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013" y="5813758"/>
            <a:ext cx="6175132" cy="704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A13C0C-B8B1-4D5A-A8A1-9520E5FCA2F4}"/>
              </a:ext>
            </a:extLst>
          </p:cNvPr>
          <p:cNvSpPr/>
          <p:nvPr userDrawn="1"/>
        </p:nvSpPr>
        <p:spPr>
          <a:xfrm>
            <a:off x="3147237" y="584791"/>
            <a:ext cx="5156791" cy="1286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FBF225C-AD95-4E3E-8AAE-DCBAC4A66E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14" y="425173"/>
            <a:ext cx="5486013" cy="16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7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2299-96D6-4DEA-B106-96DBD356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5BBA-E92F-4503-AA3B-A8553BAE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42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BCFE-91CE-455E-A6D1-B85C50E1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4D91-1460-4426-B0FB-6DA06A391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9A6FB-0D62-4CD9-B125-9E115C6AB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41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D241-1860-48F0-9A15-33925FCA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B4C49-64A1-426A-BB7A-7726812D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3D90-B69E-49E9-A0F8-F1839C8B3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0C9E8-AD6B-4D1C-A863-E3FA26973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9C588-9148-441C-93CE-3FBAAFBFB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54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C888-64A7-46E5-9223-C416087D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2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204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9BFDA9-28F8-4FB6-A1EB-CF937E7CD10D}"/>
              </a:ext>
            </a:extLst>
          </p:cNvPr>
          <p:cNvSpPr/>
          <p:nvPr userDrawn="1"/>
        </p:nvSpPr>
        <p:spPr>
          <a:xfrm>
            <a:off x="0" y="0"/>
            <a:ext cx="12192000" cy="6924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12C1E-5A1E-48DC-A091-62DEB093386F}"/>
              </a:ext>
            </a:extLst>
          </p:cNvPr>
          <p:cNvSpPr/>
          <p:nvPr userDrawn="1"/>
        </p:nvSpPr>
        <p:spPr>
          <a:xfrm>
            <a:off x="0" y="6368716"/>
            <a:ext cx="12192000" cy="52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22D48-AE57-4F5F-9156-45BDA48522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4711" cy="688765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C8CA9-EA18-40FE-8077-3C75D2F299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3868" y="4532800"/>
            <a:ext cx="6846277" cy="14195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9B82B3-54DE-464C-858A-20E227E14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5014" y="3216905"/>
            <a:ext cx="6175131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CCE6FA-110D-4B9D-8512-5CC17986C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013" y="5813758"/>
            <a:ext cx="6175132" cy="704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840537-571D-451A-BB11-4DC23901CE9B}"/>
              </a:ext>
            </a:extLst>
          </p:cNvPr>
          <p:cNvSpPr/>
          <p:nvPr userDrawn="1"/>
        </p:nvSpPr>
        <p:spPr>
          <a:xfrm>
            <a:off x="3147237" y="584791"/>
            <a:ext cx="5156791" cy="1286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29B013E8-4F94-4259-A453-E2F375F22C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26" y="427701"/>
            <a:ext cx="5481375" cy="166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5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2299-96D6-4DEA-B106-96DBD356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5BBA-E92F-4503-AA3B-A8553BAE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154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2299-96D6-4DEA-B106-96DBD356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5BBA-E92F-4503-AA3B-A8553BAE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2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BCFE-91CE-455E-A6D1-B85C50E1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4D91-1460-4426-B0FB-6DA06A391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9A6FB-0D62-4CD9-B125-9E115C6AB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6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D241-1860-48F0-9A15-33925FCA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B4C49-64A1-426A-BB7A-7726812D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3D90-B69E-49E9-A0F8-F1839C8B3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0C9E8-AD6B-4D1C-A863-E3FA26973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9C588-9148-441C-93CE-3FBAAFBFB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4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C888-64A7-46E5-9223-C416087D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96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78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9BFDA9-28F8-4FB6-A1EB-CF937E7CD10D}"/>
              </a:ext>
            </a:extLst>
          </p:cNvPr>
          <p:cNvSpPr/>
          <p:nvPr userDrawn="1"/>
        </p:nvSpPr>
        <p:spPr>
          <a:xfrm>
            <a:off x="0" y="0"/>
            <a:ext cx="12192000" cy="6924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12C1E-5A1E-48DC-A091-62DEB093386F}"/>
              </a:ext>
            </a:extLst>
          </p:cNvPr>
          <p:cNvSpPr/>
          <p:nvPr userDrawn="1"/>
        </p:nvSpPr>
        <p:spPr>
          <a:xfrm>
            <a:off x="0" y="6368716"/>
            <a:ext cx="12192000" cy="52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22D48-AE57-4F5F-9156-45BDA48522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4711" cy="688765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C8CA9-EA18-40FE-8077-3C75D2F299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3868" y="4532800"/>
            <a:ext cx="6846277" cy="14195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9B82B3-54DE-464C-858A-20E227E14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5014" y="3216905"/>
            <a:ext cx="6175131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CCE6FA-110D-4B9D-8512-5CC17986C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013" y="5813758"/>
            <a:ext cx="6175132" cy="704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840537-571D-451A-BB11-4DC23901CE9B}"/>
              </a:ext>
            </a:extLst>
          </p:cNvPr>
          <p:cNvSpPr/>
          <p:nvPr userDrawn="1"/>
        </p:nvSpPr>
        <p:spPr>
          <a:xfrm>
            <a:off x="3147237" y="584791"/>
            <a:ext cx="5156791" cy="1286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A5AFAED-9395-4C30-9AEB-FA8E101D40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17" y="389370"/>
            <a:ext cx="5650864" cy="201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28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2299-96D6-4DEA-B106-96DBD356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5BBA-E92F-4503-AA3B-A8553BAE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549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BCFE-91CE-455E-A6D1-B85C50E1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4D91-1460-4426-B0FB-6DA06A391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9A6FB-0D62-4CD9-B125-9E115C6AB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11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D241-1860-48F0-9A15-33925FCA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B4C49-64A1-426A-BB7A-7726812D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3D90-B69E-49E9-A0F8-F1839C8B3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0C9E8-AD6B-4D1C-A863-E3FA26973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9C588-9148-441C-93CE-3FBAAFBFB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81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C888-64A7-46E5-9223-C416087D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0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BCFE-91CE-455E-A6D1-B85C50E1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4D91-1460-4426-B0FB-6DA06A391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9A6FB-0D62-4CD9-B125-9E115C6AB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84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83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9BFDA9-28F8-4FB6-A1EB-CF937E7CD10D}"/>
              </a:ext>
            </a:extLst>
          </p:cNvPr>
          <p:cNvSpPr/>
          <p:nvPr userDrawn="1"/>
        </p:nvSpPr>
        <p:spPr>
          <a:xfrm>
            <a:off x="0" y="0"/>
            <a:ext cx="12192000" cy="6924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12C1E-5A1E-48DC-A091-62DEB093386F}"/>
              </a:ext>
            </a:extLst>
          </p:cNvPr>
          <p:cNvSpPr/>
          <p:nvPr userDrawn="1"/>
        </p:nvSpPr>
        <p:spPr>
          <a:xfrm>
            <a:off x="0" y="6368716"/>
            <a:ext cx="12192000" cy="52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22D48-AE57-4F5F-9156-45BDA48522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4711" cy="688765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C8CA9-EA18-40FE-8077-3C75D2F299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3868" y="4532800"/>
            <a:ext cx="6846277" cy="14195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9B82B3-54DE-464C-858A-20E227E14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5014" y="3216905"/>
            <a:ext cx="6175131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CCE6FA-110D-4B9D-8512-5CC17986C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013" y="5813758"/>
            <a:ext cx="6175132" cy="704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840537-571D-451A-BB11-4DC23901CE9B}"/>
              </a:ext>
            </a:extLst>
          </p:cNvPr>
          <p:cNvSpPr/>
          <p:nvPr userDrawn="1"/>
        </p:nvSpPr>
        <p:spPr>
          <a:xfrm>
            <a:off x="3147237" y="584791"/>
            <a:ext cx="5156791" cy="1286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AAFEE28-61AD-455D-9E1D-653151010A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69" y="438196"/>
            <a:ext cx="5498959" cy="16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3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2299-96D6-4DEA-B106-96DBD356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5BBA-E92F-4503-AA3B-A8553BAE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137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BCFE-91CE-455E-A6D1-B85C50E1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4D91-1460-4426-B0FB-6DA06A391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9A6FB-0D62-4CD9-B125-9E115C6AB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25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D241-1860-48F0-9A15-33925FCA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B4C49-64A1-426A-BB7A-7726812D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3D90-B69E-49E9-A0F8-F1839C8B3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0C9E8-AD6B-4D1C-A863-E3FA26973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9C588-9148-441C-93CE-3FBAAFBFB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0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C888-64A7-46E5-9223-C416087D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94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877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9BFDA9-28F8-4FB6-A1EB-CF937E7CD10D}"/>
              </a:ext>
            </a:extLst>
          </p:cNvPr>
          <p:cNvSpPr/>
          <p:nvPr userDrawn="1"/>
        </p:nvSpPr>
        <p:spPr>
          <a:xfrm>
            <a:off x="0" y="0"/>
            <a:ext cx="12192000" cy="6924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12C1E-5A1E-48DC-A091-62DEB093386F}"/>
              </a:ext>
            </a:extLst>
          </p:cNvPr>
          <p:cNvSpPr/>
          <p:nvPr userDrawn="1"/>
        </p:nvSpPr>
        <p:spPr>
          <a:xfrm>
            <a:off x="0" y="6368716"/>
            <a:ext cx="12192000" cy="52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22D48-AE57-4F5F-9156-45BDA48522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4711" cy="688765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C8CA9-EA18-40FE-8077-3C75D2F299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3868" y="4532800"/>
            <a:ext cx="6846277" cy="14195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9B82B3-54DE-464C-858A-20E227E14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5014" y="3216905"/>
            <a:ext cx="6175131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CCE6FA-110D-4B9D-8512-5CC17986C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013" y="5813758"/>
            <a:ext cx="6175132" cy="704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840537-571D-451A-BB11-4DC23901CE9B}"/>
              </a:ext>
            </a:extLst>
          </p:cNvPr>
          <p:cNvSpPr/>
          <p:nvPr userDrawn="1"/>
        </p:nvSpPr>
        <p:spPr>
          <a:xfrm>
            <a:off x="3147237" y="584791"/>
            <a:ext cx="5156791" cy="1286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093B894-C83A-464F-B13C-A005170C0B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78" y="438807"/>
            <a:ext cx="5418235" cy="16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37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2299-96D6-4DEA-B106-96DBD356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5BBA-E92F-4503-AA3B-A8553BAE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335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BCFE-91CE-455E-A6D1-B85C50E1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4D91-1460-4426-B0FB-6DA06A391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9A6FB-0D62-4CD9-B125-9E115C6AB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3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D241-1860-48F0-9A15-33925FCA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B4C49-64A1-426A-BB7A-7726812D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3D90-B69E-49E9-A0F8-F1839C8B3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0C9E8-AD6B-4D1C-A863-E3FA26973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9C588-9148-441C-93CE-3FBAAFBFB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74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D241-1860-48F0-9A15-33925FCA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B4C49-64A1-426A-BB7A-7726812D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3D90-B69E-49E9-A0F8-F1839C8B3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0C9E8-AD6B-4D1C-A863-E3FA26973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9C588-9148-441C-93CE-3FBAAFBFB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94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C888-64A7-46E5-9223-C416087D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850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4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C888-64A7-46E5-9223-C416087D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2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25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9BFDA9-28F8-4FB6-A1EB-CF937E7CD10D}"/>
              </a:ext>
            </a:extLst>
          </p:cNvPr>
          <p:cNvSpPr/>
          <p:nvPr userDrawn="1"/>
        </p:nvSpPr>
        <p:spPr>
          <a:xfrm>
            <a:off x="0" y="0"/>
            <a:ext cx="12192000" cy="6924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12C1E-5A1E-48DC-A091-62DEB093386F}"/>
              </a:ext>
            </a:extLst>
          </p:cNvPr>
          <p:cNvSpPr/>
          <p:nvPr userDrawn="1"/>
        </p:nvSpPr>
        <p:spPr>
          <a:xfrm>
            <a:off x="0" y="6368716"/>
            <a:ext cx="12192000" cy="52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22D48-AE57-4F5F-9156-45BDA48522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4711" cy="688765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C8CA9-EA18-40FE-8077-3C75D2F299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3868" y="4532800"/>
            <a:ext cx="6846277" cy="14195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9B82B3-54DE-464C-858A-20E227E14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5014" y="3216905"/>
            <a:ext cx="6175131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CCE6FA-110D-4B9D-8512-5CC17986C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013" y="5813758"/>
            <a:ext cx="6175132" cy="704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840537-571D-451A-BB11-4DC23901CE9B}"/>
              </a:ext>
            </a:extLst>
          </p:cNvPr>
          <p:cNvSpPr/>
          <p:nvPr userDrawn="1"/>
        </p:nvSpPr>
        <p:spPr>
          <a:xfrm>
            <a:off x="3147237" y="584791"/>
            <a:ext cx="5156791" cy="1286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F685BE1F-6B8E-4659-A539-20D03428E3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02" y="444389"/>
            <a:ext cx="5477982" cy="16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2299-96D6-4DEA-B106-96DBD356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5BBA-E92F-4503-AA3B-A8553BAE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1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BCFE-91CE-455E-A6D1-B85C50E1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4D91-1460-4426-B0FB-6DA06A391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9A6FB-0D62-4CD9-B125-9E115C6AB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70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C92C4E-58DE-479B-AE7E-1C9D1CEB3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13375" r="4181" b="15107"/>
          <a:stretch/>
        </p:blipFill>
        <p:spPr>
          <a:xfrm>
            <a:off x="8995438" y="353269"/>
            <a:ext cx="2750445" cy="62449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E7975-9050-4E1C-B3FA-248FBE7B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F879-6D37-4ED9-A54C-4A27B87C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68BC-3EC6-407E-807A-484BA0828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39E84-A922-4209-8280-B66D3F4126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66BA-147A-424D-B916-EF2F0569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9A0DF-EEB2-435A-A14B-B660EC4E3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D847B-6F9B-4504-A089-05123EBC0F5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C583A-1AEC-4944-826F-BF0E9A53BC11}"/>
              </a:ext>
            </a:extLst>
          </p:cNvPr>
          <p:cNvSpPr/>
          <p:nvPr userDrawn="1"/>
        </p:nvSpPr>
        <p:spPr>
          <a:xfrm>
            <a:off x="0" y="6311901"/>
            <a:ext cx="12192000" cy="578004"/>
          </a:xfrm>
          <a:prstGeom prst="rect">
            <a:avLst/>
          </a:prstGeom>
          <a:solidFill>
            <a:srgbClr val="3F3B3A"/>
          </a:solidFill>
          <a:ln>
            <a:solidFill>
              <a:srgbClr val="403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78502-5D52-41F0-A82D-7E14E43AEB1E}"/>
              </a:ext>
            </a:extLst>
          </p:cNvPr>
          <p:cNvSpPr/>
          <p:nvPr userDrawn="1"/>
        </p:nvSpPr>
        <p:spPr>
          <a:xfrm>
            <a:off x="0" y="6265312"/>
            <a:ext cx="12192000" cy="85614"/>
          </a:xfrm>
          <a:prstGeom prst="rect">
            <a:avLst/>
          </a:prstGeom>
          <a:solidFill>
            <a:srgbClr val="F37B21"/>
          </a:solidFill>
          <a:ln>
            <a:solidFill>
              <a:srgbClr val="F3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F775A-43BD-4AB4-8E8C-AFA9C3D01C69}"/>
              </a:ext>
            </a:extLst>
          </p:cNvPr>
          <p:cNvSpPr txBox="1"/>
          <p:nvPr userDrawn="1"/>
        </p:nvSpPr>
        <p:spPr>
          <a:xfrm>
            <a:off x="8632725" y="6456337"/>
            <a:ext cx="3254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D406-4FFE-42B9-9A28-2200A18644B6}" type="datetime4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 July 2022</a:t>
            </a:fld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|   </a:t>
            </a:r>
            <a:fld id="{D474A669-632C-49A4-BCA4-E751569A982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7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lang="en-US" sz="2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4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0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1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GB" sz="1800" kern="1200" dirty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E7975-9050-4E1C-B3FA-248FBE7B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F879-6D37-4ED9-A54C-4A27B87C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68BC-3EC6-407E-807A-484BA0828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39E84-A922-4209-8280-B66D3F4126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66BA-147A-424D-B916-EF2F0569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9A0DF-EEB2-435A-A14B-B660EC4E3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D847B-6F9B-4504-A089-05123EBC0F5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BCA7671A-7B5E-4D62-97D6-E224A8EF03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42" y="301041"/>
            <a:ext cx="2878815" cy="872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EC583A-1AEC-4944-826F-BF0E9A53BC11}"/>
              </a:ext>
            </a:extLst>
          </p:cNvPr>
          <p:cNvSpPr/>
          <p:nvPr userDrawn="1"/>
        </p:nvSpPr>
        <p:spPr>
          <a:xfrm>
            <a:off x="0" y="6311901"/>
            <a:ext cx="12192000" cy="578004"/>
          </a:xfrm>
          <a:prstGeom prst="rect">
            <a:avLst/>
          </a:prstGeom>
          <a:solidFill>
            <a:srgbClr val="3F3B3A"/>
          </a:solidFill>
          <a:ln>
            <a:solidFill>
              <a:srgbClr val="403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78502-5D52-41F0-A82D-7E14E43AEB1E}"/>
              </a:ext>
            </a:extLst>
          </p:cNvPr>
          <p:cNvSpPr/>
          <p:nvPr userDrawn="1"/>
        </p:nvSpPr>
        <p:spPr>
          <a:xfrm>
            <a:off x="0" y="6265312"/>
            <a:ext cx="12192000" cy="85614"/>
          </a:xfrm>
          <a:prstGeom prst="rect">
            <a:avLst/>
          </a:prstGeom>
          <a:solidFill>
            <a:srgbClr val="F37B21"/>
          </a:solidFill>
          <a:ln>
            <a:solidFill>
              <a:srgbClr val="F3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F775A-43BD-4AB4-8E8C-AFA9C3D01C69}"/>
              </a:ext>
            </a:extLst>
          </p:cNvPr>
          <p:cNvSpPr txBox="1"/>
          <p:nvPr userDrawn="1"/>
        </p:nvSpPr>
        <p:spPr>
          <a:xfrm>
            <a:off x="8632725" y="6456337"/>
            <a:ext cx="3254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D406-4FFE-42B9-9A28-2200A18644B6}" type="datetime4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 July 2022</a:t>
            </a:fld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|   </a:t>
            </a:r>
            <a:fld id="{D474A669-632C-49A4-BCA4-E751569A982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3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lang="en-US" sz="2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4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0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1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GB" sz="1800" kern="1200" dirty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1F6C532-9CF4-4467-BECD-DDB62687806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9" y="301040"/>
            <a:ext cx="2878817" cy="87296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E7975-9050-4E1C-B3FA-248FBE7B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F879-6D37-4ED9-A54C-4A27B87C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68BC-3EC6-407E-807A-484BA0828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39E84-A922-4209-8280-B66D3F4126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66BA-147A-424D-B916-EF2F0569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9A0DF-EEB2-435A-A14B-B660EC4E3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D847B-6F9B-4504-A089-05123EBC0F5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C583A-1AEC-4944-826F-BF0E9A53BC11}"/>
              </a:ext>
            </a:extLst>
          </p:cNvPr>
          <p:cNvSpPr/>
          <p:nvPr userDrawn="1"/>
        </p:nvSpPr>
        <p:spPr>
          <a:xfrm>
            <a:off x="0" y="6311901"/>
            <a:ext cx="12192000" cy="578004"/>
          </a:xfrm>
          <a:prstGeom prst="rect">
            <a:avLst/>
          </a:prstGeom>
          <a:solidFill>
            <a:srgbClr val="3F3B3A"/>
          </a:solidFill>
          <a:ln>
            <a:solidFill>
              <a:srgbClr val="403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78502-5D52-41F0-A82D-7E14E43AEB1E}"/>
              </a:ext>
            </a:extLst>
          </p:cNvPr>
          <p:cNvSpPr/>
          <p:nvPr userDrawn="1"/>
        </p:nvSpPr>
        <p:spPr>
          <a:xfrm>
            <a:off x="0" y="6265312"/>
            <a:ext cx="12192000" cy="85614"/>
          </a:xfrm>
          <a:prstGeom prst="rect">
            <a:avLst/>
          </a:prstGeom>
          <a:solidFill>
            <a:srgbClr val="F37B21"/>
          </a:solidFill>
          <a:ln>
            <a:solidFill>
              <a:srgbClr val="F3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F775A-43BD-4AB4-8E8C-AFA9C3D01C69}"/>
              </a:ext>
            </a:extLst>
          </p:cNvPr>
          <p:cNvSpPr txBox="1"/>
          <p:nvPr userDrawn="1"/>
        </p:nvSpPr>
        <p:spPr>
          <a:xfrm>
            <a:off x="8632725" y="6456337"/>
            <a:ext cx="3254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D406-4FFE-42B9-9A28-2200A18644B6}" type="datetime4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 July 2022</a:t>
            </a:fld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|   </a:t>
            </a:r>
            <a:fld id="{D474A669-632C-49A4-BCA4-E751569A982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4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lang="en-US" sz="2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4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0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1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GB" sz="1800" kern="1200" dirty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E180B197-779C-4472-9908-553CDD8A44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41" y="301041"/>
            <a:ext cx="2878816" cy="87296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E7975-9050-4E1C-B3FA-248FBE7B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F879-6D37-4ED9-A54C-4A27B87C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68BC-3EC6-407E-807A-484BA0828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39E84-A922-4209-8280-B66D3F4126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66BA-147A-424D-B916-EF2F0569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9A0DF-EEB2-435A-A14B-B660EC4E3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D847B-6F9B-4504-A089-05123EBC0F5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C583A-1AEC-4944-826F-BF0E9A53BC11}"/>
              </a:ext>
            </a:extLst>
          </p:cNvPr>
          <p:cNvSpPr/>
          <p:nvPr userDrawn="1"/>
        </p:nvSpPr>
        <p:spPr>
          <a:xfrm>
            <a:off x="0" y="6311901"/>
            <a:ext cx="12192000" cy="578004"/>
          </a:xfrm>
          <a:prstGeom prst="rect">
            <a:avLst/>
          </a:prstGeom>
          <a:solidFill>
            <a:srgbClr val="3F3B3A"/>
          </a:solidFill>
          <a:ln>
            <a:solidFill>
              <a:srgbClr val="403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78502-5D52-41F0-A82D-7E14E43AEB1E}"/>
              </a:ext>
            </a:extLst>
          </p:cNvPr>
          <p:cNvSpPr/>
          <p:nvPr userDrawn="1"/>
        </p:nvSpPr>
        <p:spPr>
          <a:xfrm>
            <a:off x="0" y="6265312"/>
            <a:ext cx="12192000" cy="85614"/>
          </a:xfrm>
          <a:prstGeom prst="rect">
            <a:avLst/>
          </a:prstGeom>
          <a:solidFill>
            <a:srgbClr val="F37B21"/>
          </a:solidFill>
          <a:ln>
            <a:solidFill>
              <a:srgbClr val="F3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F775A-43BD-4AB4-8E8C-AFA9C3D01C69}"/>
              </a:ext>
            </a:extLst>
          </p:cNvPr>
          <p:cNvSpPr txBox="1"/>
          <p:nvPr userDrawn="1"/>
        </p:nvSpPr>
        <p:spPr>
          <a:xfrm>
            <a:off x="8632725" y="6456337"/>
            <a:ext cx="3254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D406-4FFE-42B9-9A28-2200A18644B6}" type="datetime4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 July 2022</a:t>
            </a:fld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|   </a:t>
            </a:r>
            <a:fld id="{D474A669-632C-49A4-BCA4-E751569A982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lang="en-US" sz="2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4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0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1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GB" sz="1800" kern="1200" dirty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89FDECC-E230-4B6E-9B63-3977B68A5C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18" y="276776"/>
            <a:ext cx="2956262" cy="105311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E7975-9050-4E1C-B3FA-248FBE7B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F879-6D37-4ED9-A54C-4A27B87C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68BC-3EC6-407E-807A-484BA0828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39E84-A922-4209-8280-B66D3F4126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66BA-147A-424D-B916-EF2F0569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9A0DF-EEB2-435A-A14B-B660EC4E3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D847B-6F9B-4504-A089-05123EBC0F5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C583A-1AEC-4944-826F-BF0E9A53BC11}"/>
              </a:ext>
            </a:extLst>
          </p:cNvPr>
          <p:cNvSpPr/>
          <p:nvPr userDrawn="1"/>
        </p:nvSpPr>
        <p:spPr>
          <a:xfrm>
            <a:off x="0" y="6311901"/>
            <a:ext cx="12192000" cy="578004"/>
          </a:xfrm>
          <a:prstGeom prst="rect">
            <a:avLst/>
          </a:prstGeom>
          <a:solidFill>
            <a:srgbClr val="3F3B3A"/>
          </a:solidFill>
          <a:ln>
            <a:solidFill>
              <a:srgbClr val="403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78502-5D52-41F0-A82D-7E14E43AEB1E}"/>
              </a:ext>
            </a:extLst>
          </p:cNvPr>
          <p:cNvSpPr/>
          <p:nvPr userDrawn="1"/>
        </p:nvSpPr>
        <p:spPr>
          <a:xfrm>
            <a:off x="0" y="6265312"/>
            <a:ext cx="12192000" cy="85614"/>
          </a:xfrm>
          <a:prstGeom prst="rect">
            <a:avLst/>
          </a:prstGeom>
          <a:solidFill>
            <a:srgbClr val="F37B21"/>
          </a:solidFill>
          <a:ln>
            <a:solidFill>
              <a:srgbClr val="F3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F775A-43BD-4AB4-8E8C-AFA9C3D01C69}"/>
              </a:ext>
            </a:extLst>
          </p:cNvPr>
          <p:cNvSpPr txBox="1"/>
          <p:nvPr userDrawn="1"/>
        </p:nvSpPr>
        <p:spPr>
          <a:xfrm>
            <a:off x="8632725" y="6456337"/>
            <a:ext cx="3254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D406-4FFE-42B9-9A28-2200A18644B6}" type="datetime4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 July 2022</a:t>
            </a:fld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|   </a:t>
            </a:r>
            <a:fld id="{D474A669-632C-49A4-BCA4-E751569A982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7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lang="en-US" sz="2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4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0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1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GB" sz="1800" kern="1200" dirty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9582C3-10EB-40AB-B416-8008E60DF1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6" y="301042"/>
            <a:ext cx="2878821" cy="8729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E7975-9050-4E1C-B3FA-248FBE7B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F879-6D37-4ED9-A54C-4A27B87C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68BC-3EC6-407E-807A-484BA0828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39E84-A922-4209-8280-B66D3F4126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66BA-147A-424D-B916-EF2F0569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9A0DF-EEB2-435A-A14B-B660EC4E3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D847B-6F9B-4504-A089-05123EBC0F5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C583A-1AEC-4944-826F-BF0E9A53BC11}"/>
              </a:ext>
            </a:extLst>
          </p:cNvPr>
          <p:cNvSpPr/>
          <p:nvPr userDrawn="1"/>
        </p:nvSpPr>
        <p:spPr>
          <a:xfrm>
            <a:off x="0" y="6311901"/>
            <a:ext cx="12192000" cy="578004"/>
          </a:xfrm>
          <a:prstGeom prst="rect">
            <a:avLst/>
          </a:prstGeom>
          <a:solidFill>
            <a:srgbClr val="3F3B3A"/>
          </a:solidFill>
          <a:ln>
            <a:solidFill>
              <a:srgbClr val="403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78502-5D52-41F0-A82D-7E14E43AEB1E}"/>
              </a:ext>
            </a:extLst>
          </p:cNvPr>
          <p:cNvSpPr/>
          <p:nvPr userDrawn="1"/>
        </p:nvSpPr>
        <p:spPr>
          <a:xfrm>
            <a:off x="0" y="6265312"/>
            <a:ext cx="12192000" cy="85614"/>
          </a:xfrm>
          <a:prstGeom prst="rect">
            <a:avLst/>
          </a:prstGeom>
          <a:solidFill>
            <a:srgbClr val="F37B21"/>
          </a:solidFill>
          <a:ln>
            <a:solidFill>
              <a:srgbClr val="F3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F775A-43BD-4AB4-8E8C-AFA9C3D01C69}"/>
              </a:ext>
            </a:extLst>
          </p:cNvPr>
          <p:cNvSpPr txBox="1"/>
          <p:nvPr userDrawn="1"/>
        </p:nvSpPr>
        <p:spPr>
          <a:xfrm>
            <a:off x="8632725" y="6456337"/>
            <a:ext cx="3254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D406-4FFE-42B9-9A28-2200A18644B6}" type="datetime4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 July 2022</a:t>
            </a:fld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|   </a:t>
            </a:r>
            <a:fld id="{D474A669-632C-49A4-BCA4-E751569A982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8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lang="en-US" sz="2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4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0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1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GB" sz="1800" kern="1200" dirty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4A84BFF4-1E52-47E4-8FA0-8F8887C2730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40" y="301041"/>
            <a:ext cx="2878817" cy="87296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E7975-9050-4E1C-B3FA-248FBE7B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F879-6D37-4ED9-A54C-4A27B87C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68BC-3EC6-407E-807A-484BA0828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39E84-A922-4209-8280-B66D3F412604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66BA-147A-424D-B916-EF2F0569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9A0DF-EEB2-435A-A14B-B660EC4E3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847B-6F9B-4504-A089-05123EBC0F5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C583A-1AEC-4944-826F-BF0E9A53BC11}"/>
              </a:ext>
            </a:extLst>
          </p:cNvPr>
          <p:cNvSpPr/>
          <p:nvPr userDrawn="1"/>
        </p:nvSpPr>
        <p:spPr>
          <a:xfrm>
            <a:off x="0" y="6311901"/>
            <a:ext cx="12192000" cy="578004"/>
          </a:xfrm>
          <a:prstGeom prst="rect">
            <a:avLst/>
          </a:prstGeom>
          <a:solidFill>
            <a:srgbClr val="3F3B3A"/>
          </a:solidFill>
          <a:ln>
            <a:solidFill>
              <a:srgbClr val="403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78502-5D52-41F0-A82D-7E14E43AEB1E}"/>
              </a:ext>
            </a:extLst>
          </p:cNvPr>
          <p:cNvSpPr/>
          <p:nvPr userDrawn="1"/>
        </p:nvSpPr>
        <p:spPr>
          <a:xfrm>
            <a:off x="0" y="6265312"/>
            <a:ext cx="12192000" cy="85614"/>
          </a:xfrm>
          <a:prstGeom prst="rect">
            <a:avLst/>
          </a:prstGeom>
          <a:solidFill>
            <a:srgbClr val="F37B21"/>
          </a:solidFill>
          <a:ln>
            <a:solidFill>
              <a:srgbClr val="F3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F775A-43BD-4AB4-8E8C-AFA9C3D01C69}"/>
              </a:ext>
            </a:extLst>
          </p:cNvPr>
          <p:cNvSpPr txBox="1"/>
          <p:nvPr userDrawn="1"/>
        </p:nvSpPr>
        <p:spPr>
          <a:xfrm>
            <a:off x="8632725" y="6456337"/>
            <a:ext cx="3254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0FD406-4FFE-42B9-9A28-2200A18644B6}" type="datetime4">
              <a:rPr lang="en-GB" sz="1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 July 2022</a:t>
            </a:fld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|   </a:t>
            </a:r>
            <a:fld id="{D474A669-632C-49A4-BCA4-E751569A9829}" type="slidenum">
              <a:rPr lang="en-GB" sz="1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/>
              <a:t>‹#›</a:t>
            </a:fld>
            <a:endParaRPr lang="en-GB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6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lang="en-US" sz="2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4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20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US" sz="1800" kern="1200" dirty="0" smtClean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lang="en-GB" sz="1800" kern="1200" dirty="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CF7E-C24C-49EC-BBD1-BF5F5D54B4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5D5FC-1841-44A1-9418-3C76D31729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04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D879-0CBB-4EFF-A847-9D98AE2A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0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65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74912-3738-498E-AF0F-945E2DA8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57064-FD0C-4756-A103-77E36EA89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5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FC79-8E99-44CB-9708-FA32227C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E1826-16E9-454B-9EA3-584E12A6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0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8119A-F677-4996-91A5-6EFF6C3F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C21D-8DB3-42A2-A8D5-028BF5A48D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FC0E0-0F22-4A48-9864-CAD57ED9E9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9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04F7-27CB-4549-AF0C-5F9CF6B2D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4E3B3-A692-408F-BDD5-5A6B9E0FE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96137-F278-432A-8374-A729BF370A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05B73-91FF-4308-AD63-E00D0FC72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3331A-A161-46F3-9DF5-7352C780253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5E12-B870-439A-9905-3B6CFB17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69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07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6D98-E4AE-4048-9C4F-470324E98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FAAC4-1D59-4099-B56F-8DB7341AD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52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EEDC-1CD8-4C1F-BD6B-9A7B79C1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8E89-ADA3-4ECB-A180-D9697A22E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5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F9DB-0136-4293-BDB5-9ABD1F2E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D490E-46B9-4CC7-99F7-90D551CE06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44A1A-79CC-4421-A1AA-01D753E26A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88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9A3-248F-4E97-8BFE-5A97C6370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A212-2998-4A37-9574-18586EFE64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E83BB-5F30-49F7-9877-30F12806A2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6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8F5B-12C0-4059-B902-3D10E6EA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9E5FB-B2BD-4762-90BD-1545E2FB5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6A3E0-A98F-4BF5-8A2E-B38164F2E8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FFA73-0B22-49C2-A121-AFB02D553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76B5B-068C-4A17-85A2-AD6251D254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9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19C7-99FD-4912-8E2C-C55A4CA0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19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441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330C-A6F9-48BB-AD95-8DE5813F6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B4861-0942-42F0-A635-94A8CEBE8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86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698-6A01-4A2B-A8D6-76786CC1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C5A9-5120-48C8-B284-D7AE0427E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42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A0C3-4ABF-44F0-8060-6073132B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F2C26-EC61-48B7-8610-00EA9492BC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9C337-ABB6-48CE-8781-F92A3ADED8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41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59F9-CF99-411E-A220-220BE07A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FF091-2424-4542-9CCA-8549F7755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43BCC-702D-420F-AD72-2BD9E3071F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B1134-C51E-45AF-A1BB-AF9EB6B85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3B431-C198-48C4-AFF1-EC29B4C219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28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0E49-C256-4FD7-88F4-FC60689C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05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74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23A0-C7D9-47D8-BCCA-BC93946A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653F7-EF3A-4E2E-91ED-78550FBE0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098DD-48C3-4E00-838F-D6AF72B54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89A15-CCC5-454E-A9F7-0C3558E9A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DF0F1-CFBF-4804-A5BD-A086FCC769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695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A2C3-7E43-49EB-81D3-F8ED51C16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6A2D0-1BAB-483A-95E5-7FAA06EED4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76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8D53-3D84-4144-96E0-6635C148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67DDA-11A8-4BCF-B8E9-AC3008185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05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D4D7-D837-45F0-9CF2-449F28B7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06E80-C6B1-43B6-A676-EFC9D51191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D5A0E-2439-4FC0-B95A-3C3FB65FA8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06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7407-4222-4BAE-A166-C1E1430D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B01F8-6606-4722-BFD4-0C6595340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E600A-E2E1-4777-A022-6BB2098149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B9B59-7E56-4249-B513-E90FAF104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2DFE7-A2ED-4CAC-A82B-998E896B4D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90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2503-ADB6-4FE0-9E9B-50BAC34E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912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59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1591-277C-482B-A3BD-149A84E99A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97386-7D22-42E8-9C31-F023F5AA7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37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B3E9-BC5F-4998-B454-9546280E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E1675-14B9-4054-81E2-151024C1B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27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02B1-C7C2-4A3D-B0FF-C841E4E1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D3187-A6DD-418B-AD81-E410AD262E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902F8-8865-4716-8AB6-D58E594AFF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68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9785-88D0-4FBD-B8CD-BD98B2E9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475ED-5CD9-4D9F-95C3-2919F19B5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390CA-D2FB-4EF3-A4CA-F43506098D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E844B-D8AB-45F8-A131-F9691C732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8314C-50BA-4B11-B7D2-C3146F41D1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9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69D7-10EA-45DF-8C82-3B02D81D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33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5BA6-4B02-4960-8718-E25BE764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04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09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2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D8EEB-8246-4ED7-AC2A-0303EBCEA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A9ABD-E073-4650-88D0-A0ADB3EBDA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4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6126-FD73-4D36-83A1-94EC3A1E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BB77-87F0-4623-AB9E-E9330AD10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52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A3D8-8A9F-464B-8B74-41407885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7762D-B3C0-4BA8-B4B9-1109A04D5A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AB90D-0982-41B2-90F1-4FC3F6080F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0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4885-C033-4DBA-9C8F-6DF519D21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D2092-F8C6-479D-9D91-DB7428453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46BAB-A651-434C-A447-7CF77451DA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1772F-D8AF-4722-ACDA-3030F9FA0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F2800A-7944-4F16-B6D3-FDC6896100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82940"/>
      </p:ext>
    </p:extLst>
  </p:cSld>
  <p:clrMapOvr>
    <a:masterClrMapping/>
  </p:clrMapOvr>
</p:sld>
</file>

<file path=ppt/theme/theme1.xml><?xml version="1.0" encoding="utf-8"?>
<a:theme xmlns:a="http://schemas.openxmlformats.org/drawingml/2006/main" name="EV Cargo">
  <a:themeElements>
    <a:clrScheme name="EV Cargo">
      <a:dk1>
        <a:srgbClr val="3F3F3F"/>
      </a:dk1>
      <a:lt1>
        <a:sysClr val="window" lastClr="FFFFFF"/>
      </a:lt1>
      <a:dk2>
        <a:srgbClr val="3F3F3F"/>
      </a:dk2>
      <a:lt2>
        <a:srgbClr val="F8F8F8"/>
      </a:lt2>
      <a:accent1>
        <a:srgbClr val="EF6B0C"/>
      </a:accent1>
      <a:accent2>
        <a:srgbClr val="EC9437"/>
      </a:accent2>
      <a:accent3>
        <a:srgbClr val="D3D3D4"/>
      </a:accent3>
      <a:accent4>
        <a:srgbClr val="818182"/>
      </a:accent4>
      <a:accent5>
        <a:srgbClr val="373738"/>
      </a:accent5>
      <a:accent6>
        <a:srgbClr val="F2F2F2"/>
      </a:accent6>
      <a:hlink>
        <a:srgbClr val="5F5F5F"/>
      </a:hlink>
      <a:folHlink>
        <a:srgbClr val="919191"/>
      </a:folHlink>
    </a:clrScheme>
    <a:fontScheme name="EV Cargo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V Cargo Express">
  <a:themeElements>
    <a:clrScheme name="EV Cargo">
      <a:dk1>
        <a:srgbClr val="3F3F3F"/>
      </a:dk1>
      <a:lt1>
        <a:sysClr val="window" lastClr="FFFFFF"/>
      </a:lt1>
      <a:dk2>
        <a:srgbClr val="3F3F3F"/>
      </a:dk2>
      <a:lt2>
        <a:srgbClr val="F8F8F8"/>
      </a:lt2>
      <a:accent1>
        <a:srgbClr val="EF6B0C"/>
      </a:accent1>
      <a:accent2>
        <a:srgbClr val="EC9437"/>
      </a:accent2>
      <a:accent3>
        <a:srgbClr val="D3D3D4"/>
      </a:accent3>
      <a:accent4>
        <a:srgbClr val="818182"/>
      </a:accent4>
      <a:accent5>
        <a:srgbClr val="373738"/>
      </a:accent5>
      <a:accent6>
        <a:srgbClr val="F2F2F2"/>
      </a:accent6>
      <a:hlink>
        <a:srgbClr val="5F5F5F"/>
      </a:hlink>
      <a:folHlink>
        <a:srgbClr val="919191"/>
      </a:folHlink>
    </a:clrScheme>
    <a:fontScheme name="EV Cargo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V Cargo Global Forwarding">
  <a:themeElements>
    <a:clrScheme name="EV Cargo">
      <a:dk1>
        <a:srgbClr val="3F3F3F"/>
      </a:dk1>
      <a:lt1>
        <a:sysClr val="window" lastClr="FFFFFF"/>
      </a:lt1>
      <a:dk2>
        <a:srgbClr val="3F3F3F"/>
      </a:dk2>
      <a:lt2>
        <a:srgbClr val="F8F8F8"/>
      </a:lt2>
      <a:accent1>
        <a:srgbClr val="EF6B0C"/>
      </a:accent1>
      <a:accent2>
        <a:srgbClr val="EC9437"/>
      </a:accent2>
      <a:accent3>
        <a:srgbClr val="D3D3D4"/>
      </a:accent3>
      <a:accent4>
        <a:srgbClr val="818182"/>
      </a:accent4>
      <a:accent5>
        <a:srgbClr val="373738"/>
      </a:accent5>
      <a:accent6>
        <a:srgbClr val="F2F2F2"/>
      </a:accent6>
      <a:hlink>
        <a:srgbClr val="5F5F5F"/>
      </a:hlink>
      <a:folHlink>
        <a:srgbClr val="919191"/>
      </a:folHlink>
    </a:clrScheme>
    <a:fontScheme name="EV Cargo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V Cargo Logistics">
  <a:themeElements>
    <a:clrScheme name="EV Cargo">
      <a:dk1>
        <a:srgbClr val="3F3F3F"/>
      </a:dk1>
      <a:lt1>
        <a:sysClr val="window" lastClr="FFFFFF"/>
      </a:lt1>
      <a:dk2>
        <a:srgbClr val="3F3F3F"/>
      </a:dk2>
      <a:lt2>
        <a:srgbClr val="F8F8F8"/>
      </a:lt2>
      <a:accent1>
        <a:srgbClr val="EF6B0C"/>
      </a:accent1>
      <a:accent2>
        <a:srgbClr val="EC9437"/>
      </a:accent2>
      <a:accent3>
        <a:srgbClr val="D3D3D4"/>
      </a:accent3>
      <a:accent4>
        <a:srgbClr val="818182"/>
      </a:accent4>
      <a:accent5>
        <a:srgbClr val="373738"/>
      </a:accent5>
      <a:accent6>
        <a:srgbClr val="F2F2F2"/>
      </a:accent6>
      <a:hlink>
        <a:srgbClr val="5F5F5F"/>
      </a:hlink>
      <a:folHlink>
        <a:srgbClr val="919191"/>
      </a:folHlink>
    </a:clrScheme>
    <a:fontScheme name="EV Cargo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V Cargo Logistics (Downton)">
  <a:themeElements>
    <a:clrScheme name="EV Cargo">
      <a:dk1>
        <a:srgbClr val="3F3F3F"/>
      </a:dk1>
      <a:lt1>
        <a:sysClr val="window" lastClr="FFFFFF"/>
      </a:lt1>
      <a:dk2>
        <a:srgbClr val="3F3F3F"/>
      </a:dk2>
      <a:lt2>
        <a:srgbClr val="F8F8F8"/>
      </a:lt2>
      <a:accent1>
        <a:srgbClr val="EF6B0C"/>
      </a:accent1>
      <a:accent2>
        <a:srgbClr val="EC9437"/>
      </a:accent2>
      <a:accent3>
        <a:srgbClr val="D3D3D4"/>
      </a:accent3>
      <a:accent4>
        <a:srgbClr val="818182"/>
      </a:accent4>
      <a:accent5>
        <a:srgbClr val="373738"/>
      </a:accent5>
      <a:accent6>
        <a:srgbClr val="F2F2F2"/>
      </a:accent6>
      <a:hlink>
        <a:srgbClr val="5F5F5F"/>
      </a:hlink>
      <a:folHlink>
        <a:srgbClr val="919191"/>
      </a:folHlink>
    </a:clrScheme>
    <a:fontScheme name="EV Cargo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V Cargo Solutions">
  <a:themeElements>
    <a:clrScheme name="EV Cargo">
      <a:dk1>
        <a:srgbClr val="3F3F3F"/>
      </a:dk1>
      <a:lt1>
        <a:sysClr val="window" lastClr="FFFFFF"/>
      </a:lt1>
      <a:dk2>
        <a:srgbClr val="3F3F3F"/>
      </a:dk2>
      <a:lt2>
        <a:srgbClr val="F8F8F8"/>
      </a:lt2>
      <a:accent1>
        <a:srgbClr val="EF6B0C"/>
      </a:accent1>
      <a:accent2>
        <a:srgbClr val="EC9437"/>
      </a:accent2>
      <a:accent3>
        <a:srgbClr val="D3D3D4"/>
      </a:accent3>
      <a:accent4>
        <a:srgbClr val="818182"/>
      </a:accent4>
      <a:accent5>
        <a:srgbClr val="373738"/>
      </a:accent5>
      <a:accent6>
        <a:srgbClr val="F2F2F2"/>
      </a:accent6>
      <a:hlink>
        <a:srgbClr val="5F5F5F"/>
      </a:hlink>
      <a:folHlink>
        <a:srgbClr val="919191"/>
      </a:folHlink>
    </a:clrScheme>
    <a:fontScheme name="EV Cargo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V Cargo Technology">
  <a:themeElements>
    <a:clrScheme name="EV Cargo">
      <a:dk1>
        <a:srgbClr val="3F3F3F"/>
      </a:dk1>
      <a:lt1>
        <a:sysClr val="window" lastClr="FFFFFF"/>
      </a:lt1>
      <a:dk2>
        <a:srgbClr val="3F3F3F"/>
      </a:dk2>
      <a:lt2>
        <a:srgbClr val="F8F8F8"/>
      </a:lt2>
      <a:accent1>
        <a:srgbClr val="EF6B0C"/>
      </a:accent1>
      <a:accent2>
        <a:srgbClr val="EC9437"/>
      </a:accent2>
      <a:accent3>
        <a:srgbClr val="D3D3D4"/>
      </a:accent3>
      <a:accent4>
        <a:srgbClr val="818182"/>
      </a:accent4>
      <a:accent5>
        <a:srgbClr val="373738"/>
      </a:accent5>
      <a:accent6>
        <a:srgbClr val="F2F2F2"/>
      </a:accent6>
      <a:hlink>
        <a:srgbClr val="5F5F5F"/>
      </a:hlink>
      <a:folHlink>
        <a:srgbClr val="919191"/>
      </a:folHlink>
    </a:clrScheme>
    <a:fontScheme name="EV Cargo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715DFAE52B649AD7D4042C9B86E7F" ma:contentTypeVersion="4" ma:contentTypeDescription="Create a new document." ma:contentTypeScope="" ma:versionID="4a048c4c7e3bc37e229967cbe5b335a1">
  <xsd:schema xmlns:xsd="http://www.w3.org/2001/XMLSchema" xmlns:xs="http://www.w3.org/2001/XMLSchema" xmlns:p="http://schemas.microsoft.com/office/2006/metadata/properties" xmlns:ns2="bd9ab661-3d10-4d8a-b342-e743e9a9f550" targetNamespace="http://schemas.microsoft.com/office/2006/metadata/properties" ma:root="true" ma:fieldsID="ff8c0331dbd4ceaa55f59406943c2645" ns2:_="">
    <xsd:import namespace="bd9ab661-3d10-4d8a-b342-e743e9a9f5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ab661-3d10-4d8a-b342-e743e9a9f5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A54A92-C4B6-4157-A896-32D3E219B9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F978951-A658-461D-AA69-DF86EAF9E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9ab661-3d10-4d8a-b342-e743e9a9f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F261D1-35B3-43FD-925A-468B00E0C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0</Words>
  <Application>Microsoft Office PowerPoint</Application>
  <PresentationFormat>Widescreen</PresentationFormat>
  <Paragraphs>0</Paragraphs>
  <Slides>41</Slides>
  <Notes>0</Notes>
  <HiddenSlides>36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EV Cargo</vt:lpstr>
      <vt:lpstr>EV Cargo Express</vt:lpstr>
      <vt:lpstr>EV Cargo Global Forwarding</vt:lpstr>
      <vt:lpstr>EV Cargo Logistics</vt:lpstr>
      <vt:lpstr>EV Cargo Logistics (Downton)</vt:lpstr>
      <vt:lpstr>EV Cargo Solutions</vt:lpstr>
      <vt:lpstr>EV Cargo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Owen</dc:creator>
  <cp:lastModifiedBy>Danielle Owen</cp:lastModifiedBy>
  <cp:revision>126</cp:revision>
  <dcterms:created xsi:type="dcterms:W3CDTF">2018-12-19T16:09:19Z</dcterms:created>
  <dcterms:modified xsi:type="dcterms:W3CDTF">2022-07-08T08:49:51Z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0x010100EE8715DFAE52B649AD7D4042C9B86E7F</vt:lpwstr>
  </property>
  <property fmtid="{D5CDD505-2E9C-101B-9397-08002B2CF9AE}" pid="3" name="Order">
    <vt:r8>458700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